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87" r:id="rId10"/>
    <p:sldId id="288" r:id="rId11"/>
    <p:sldId id="267" r:id="rId12"/>
    <p:sldId id="289" r:id="rId13"/>
    <p:sldId id="290" r:id="rId14"/>
    <p:sldId id="291" r:id="rId15"/>
    <p:sldId id="292" r:id="rId16"/>
    <p:sldId id="293" r:id="rId17"/>
    <p:sldId id="294" r:id="rId18"/>
    <p:sldId id="270" r:id="rId19"/>
    <p:sldId id="295" r:id="rId20"/>
    <p:sldId id="296" r:id="rId21"/>
    <p:sldId id="297" r:id="rId22"/>
    <p:sldId id="298" r:id="rId23"/>
    <p:sldId id="285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146" d="100"/>
          <a:sy n="146" d="100"/>
        </p:scale>
        <p:origin x="57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0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34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98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44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39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2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4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56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945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0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6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81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8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2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2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7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9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2021/2/21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1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3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240271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STC16F40K128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43051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898538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05066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437450" y="2050120"/>
            <a:ext cx="2723819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GPIO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口设置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56302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7516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3563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63764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333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366E9B-0C0B-460E-901A-9D7E516B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A1462A-BE5B-44B9-A2F6-2FAD63B17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88" y="1007003"/>
            <a:ext cx="2299416" cy="363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灯和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对应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20" y="1017614"/>
            <a:ext cx="2060455" cy="3525803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300872" y="1534869"/>
            <a:ext cx="1250955" cy="1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4969856" y="1455102"/>
            <a:ext cx="599384" cy="15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 flipH="1">
            <a:off x="1899320" y="1606877"/>
            <a:ext cx="3885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1125775" y="145074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LED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灯</a:t>
            </a: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5554596" y="1539225"/>
            <a:ext cx="95074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372352" y="1606877"/>
            <a:ext cx="1138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LED1-LED8: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P6</a:t>
            </a:r>
            <a:r>
              <a:rPr lang="zh-CN" altLang="en-US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端口，</a:t>
            </a:r>
            <a:endParaRPr lang="en-US" altLang="zh-CN" sz="16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P6_0-P6_7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引脚</a:t>
            </a:r>
          </a:p>
        </p:txBody>
      </p:sp>
    </p:spTree>
    <p:extLst>
      <p:ext uri="{BB962C8B-B14F-4D97-AF65-F5344CB8AC3E}">
        <p14:creationId xmlns:p14="http://schemas.microsoft.com/office/powerpoint/2010/main" val="27488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05" y="105494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707654"/>
            <a:ext cx="4752528" cy="44986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lvl="0"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P40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在天问初始化的函数里已经初始化为双向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IO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口，外加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R5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下拉电阻，所以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Q1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默认状态为导通，我们只需要控制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端口就可以设置流水灯亮灭。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8D133D-FD08-4191-9ECA-83CCA2E7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20" y="843558"/>
            <a:ext cx="2190933" cy="39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67" y="1333874"/>
            <a:ext cx="4466838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类别指令中，用于设置端口模式指令。第一个参数用于设置端口；第二个参数用于选择模式，共四种模式，分别为双向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口、高阻输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入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、推挽输出和开漏输出。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>
            <a:extLst>
              <a:ext uri="{FF2B5EF4-FFF2-40B4-BE49-F238E27FC236}">
                <a16:creationId xmlns:a16="http://schemas.microsoft.com/office/drawing/2014/main" id="{2B43ED9D-672C-42B0-9780-8516A5E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2471846"/>
            <a:ext cx="4466838" cy="136818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类别指令中，用于写端口的数据，第一个参数用于设置端口；第二个参数写入的是一个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位的数值，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P6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端口对应是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个引脚，分别为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P6_3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P6_5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P6_6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 P6_7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。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默认是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0xff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10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255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11111111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灯都是灭的状态；如果值为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00000000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8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都是亮的状态；如果值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0x0f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2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进制的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00001111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，即前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颗灯亮后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4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itchFamily="34" charset="-122"/>
              </a:rPr>
              <a:t>颗灯灭的状态。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F8515A5-3D21-4764-BA96-F31D4ED76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00571"/>
            <a:ext cx="2762250" cy="5619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E596E6-13AA-4838-8328-E7F49FA2A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430070"/>
            <a:ext cx="2390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16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分别点亮和熄灭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颗流水灯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59ADBF-58BC-47AF-A8C5-53705EB1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867"/>
            <a:ext cx="3057525" cy="248602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5A583C1-7CFF-45C5-B210-2754520B75A2}"/>
              </a:ext>
            </a:extLst>
          </p:cNvPr>
          <p:cNvSpPr txBox="1"/>
          <p:nvPr/>
        </p:nvSpPr>
        <p:spPr>
          <a:xfrm>
            <a:off x="1547664" y="3867894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>
                <a:ea typeface="微软雅黑" panose="020B0503020204020204" pitchFamily="34" charset="-122"/>
              </a:rPr>
              <a:t>点亮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490B2AD-7AA5-4B84-BC0A-90783C3D3EB0}"/>
              </a:ext>
            </a:extLst>
          </p:cNvPr>
          <p:cNvSpPr txBox="1"/>
          <p:nvPr/>
        </p:nvSpPr>
        <p:spPr>
          <a:xfrm>
            <a:off x="5004048" y="3854167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熄灭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4C6FFC-2614-4B14-BEC2-B2C860654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298848"/>
            <a:ext cx="31908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---8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颗流水灯闪烁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95D0A9-3985-4E0F-938E-6990DFD1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61468"/>
            <a:ext cx="3324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颗灭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A6C1ED-4D5B-40BA-95EA-6A29C456C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2981325" cy="2438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404977D-D1ED-47D6-BB20-C30E18AC9110}"/>
              </a:ext>
            </a:extLst>
          </p:cNvPr>
          <p:cNvSpPr txBox="1"/>
          <p:nvPr/>
        </p:nvSpPr>
        <p:spPr>
          <a:xfrm>
            <a:off x="818778" y="350785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LED1-LED4</a:t>
            </a:r>
            <a:r>
              <a:rPr lang="zh-CN" altLang="en-US" sz="1600" dirty="0"/>
              <a:t>灭、</a:t>
            </a:r>
            <a:r>
              <a:rPr lang="en-US" altLang="zh-CN" sz="1600" dirty="0"/>
              <a:t>LED5-LED8</a:t>
            </a:r>
            <a:r>
              <a:rPr lang="zh-CN" altLang="en-US" sz="1600" dirty="0"/>
              <a:t>亮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BB5C58-A35A-4738-AED6-645BB425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987574"/>
            <a:ext cx="2933700" cy="2381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68B66EB-DD42-49D2-92AE-F2DDAC67E286}"/>
              </a:ext>
            </a:extLst>
          </p:cNvPr>
          <p:cNvSpPr txBox="1"/>
          <p:nvPr/>
        </p:nvSpPr>
        <p:spPr>
          <a:xfrm>
            <a:off x="4067944" y="350785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LED1-LED4</a:t>
            </a:r>
            <a:r>
              <a:rPr lang="zh-CN" altLang="en-US" sz="1600" dirty="0"/>
              <a:t>亮、</a:t>
            </a:r>
            <a:r>
              <a:rPr lang="en-US" altLang="zh-CN" sz="1600" dirty="0"/>
              <a:t>LED5-LED8</a:t>
            </a:r>
            <a:r>
              <a:rPr lang="zh-CN" altLang="en-US" sz="1600" dirty="0"/>
              <a:t>灭</a:t>
            </a:r>
          </a:p>
        </p:txBody>
      </p:sp>
    </p:spTree>
    <p:extLst>
      <p:ext uri="{BB962C8B-B14F-4D97-AF65-F5344CB8AC3E}">
        <p14:creationId xmlns:p14="http://schemas.microsoft.com/office/powerpoint/2010/main" val="3904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16767" y="210874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独立按键控制</a:t>
            </a:r>
            <a:r>
              <a:rPr lang="en-US" altLang="zh-CN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独立按键和对应引脚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BE104D-2B17-4ADA-95CE-8ADDBC95C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73" y="919706"/>
            <a:ext cx="2299416" cy="363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独立按键和对应引脚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03" y="1019891"/>
            <a:ext cx="2060455" cy="3525803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590909" y="3449161"/>
            <a:ext cx="235174" cy="96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5985161" y="3451180"/>
            <a:ext cx="433582" cy="910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>
            <a:off x="2826083" y="3661091"/>
            <a:ext cx="3890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3174112" y="339948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个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独立按键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6356643" y="3451180"/>
            <a:ext cx="242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566656" y="3363838"/>
            <a:ext cx="965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KEY1-P3_2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KEY2-P3_3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KEY3-P3_4</a:t>
            </a:r>
          </a:p>
          <a:p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KEY4-P3_5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75" y="3408997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795886"/>
            <a:ext cx="4752528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从电路图可以看出，按下独立按键为低电平，即为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；松开为高电平，即为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2790B9-9351-456E-9465-816FA40D1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75" y="843558"/>
            <a:ext cx="4319959" cy="22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150" y="2466473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0" marR="0" lvl="0" indent="0" algn="l" defTabSz="68574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      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GPIO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微软雅黑" pitchFamily="34" charset="-122"/>
              </a:rPr>
              <a:t>类别指令中，用于读取引脚返回的值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4AA2093E-D55C-41E2-951D-0BD438B6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81744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控制单个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灯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控制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颗</a:t>
            </a:r>
            <a:r>
              <a:rPr lang="en-US" altLang="zh-CN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流水灯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独立按键控制</a:t>
            </a:r>
            <a:r>
              <a:rPr lang="en-US" altLang="zh-CN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灯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---KEY1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按键控制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P4_1-LED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095014-D600-4605-A3F2-3EF4B6F4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7574"/>
            <a:ext cx="3981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E44101E-5837-4489-B712-CEF1D6CBB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控制单个</a:t>
            </a: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3287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CMP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灯和引脚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67308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程序实现：点亮</a:t>
            </a:r>
            <a:r>
              <a:rPr lang="zh-CN" altLang="en-US" sz="11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闪烁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991" y="919706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8EEEC3-457F-4EAF-9E35-24D5971B9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03" y="966173"/>
            <a:ext cx="2299416" cy="3636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CMP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灯和引脚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BE0A406-E6B7-4DD2-A4DB-FEA3D01B7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30" y="987574"/>
            <a:ext cx="2060455" cy="3525803"/>
          </a:xfrm>
          <a:prstGeom prst="rect">
            <a:avLst/>
          </a:prstGeom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9196036B-4D66-40F7-820A-3709BDB39D0C}"/>
              </a:ext>
            </a:extLst>
          </p:cNvPr>
          <p:cNvSpPr/>
          <p:nvPr/>
        </p:nvSpPr>
        <p:spPr>
          <a:xfrm>
            <a:off x="2021960" y="2177472"/>
            <a:ext cx="187350" cy="169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6312789" y="2105375"/>
            <a:ext cx="29973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4C0FF6F-5C7E-4465-80A2-FF3FA9AA4458}"/>
              </a:ext>
            </a:extLst>
          </p:cNvPr>
          <p:cNvCxnSpPr>
            <a:cxnSpLocks/>
          </p:cNvCxnSpPr>
          <p:nvPr/>
        </p:nvCxnSpPr>
        <p:spPr>
          <a:xfrm flipH="1">
            <a:off x="1611222" y="2262434"/>
            <a:ext cx="3885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>
            <a:extLst>
              <a:ext uri="{FF2B5EF4-FFF2-40B4-BE49-F238E27FC236}">
                <a16:creationId xmlns:a16="http://schemas.microsoft.com/office/drawing/2014/main" id="{E216D219-E531-43F0-973D-3F4CEF67ED91}"/>
              </a:ext>
            </a:extLst>
          </p:cNvPr>
          <p:cNvSpPr txBox="1"/>
          <p:nvPr/>
        </p:nvSpPr>
        <p:spPr>
          <a:xfrm>
            <a:off x="1113170" y="2074567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CMP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6624214" y="2198236"/>
            <a:ext cx="2894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6867529" y="199882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P41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05" y="105494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1707654"/>
            <a:ext cx="4116273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从电路图可以看出，想让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灯亮，就需要将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P4_1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设置成高电平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BD4AC6E9-013F-4EFA-ADA4-AE190CFF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0" y="1120103"/>
            <a:ext cx="2552430" cy="27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67" y="1333874"/>
            <a:ext cx="4466838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GPIO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类别指令中，用于设置引脚模式指令。第一个参数用于设置引脚；第二个参数用于选择模式，共四种模式，分别为双向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口、高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阻输入、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推挽输出和开漏输出。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7A6EBF0-0056-4326-A81B-F162C5A90ED0}"/>
              </a:ext>
            </a:extLst>
          </p:cNvPr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3B18D62-13A6-438E-BFB4-98C68278B26E}"/>
                </a:ext>
              </a:extLst>
            </p:cNvPr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>
                <a:extLst>
                  <a:ext uri="{FF2B5EF4-FFF2-40B4-BE49-F238E27FC236}">
                    <a16:creationId xmlns:a16="http://schemas.microsoft.com/office/drawing/2014/main" id="{FEF5A7B5-256B-4BAB-AC82-495B25A381D0}"/>
                  </a:ext>
                </a:extLst>
              </p:cNvPr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3D767FE-49A4-45A3-A392-B3DC7D9E6A1D}"/>
                  </a:ext>
                </a:extLst>
              </p:cNvPr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CD195B5-D49D-4CE3-898D-1AA4F0F14984}"/>
                </a:ext>
              </a:extLst>
            </p:cNvPr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C29198E-00C4-4AF4-A372-5D861923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52111"/>
            <a:ext cx="3028950" cy="5334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C55886-C216-430C-9764-4207C6A4B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35" y="2525944"/>
            <a:ext cx="2771775" cy="523875"/>
          </a:xfrm>
          <a:prstGeom prst="rect">
            <a:avLst/>
          </a:prstGeom>
        </p:spPr>
      </p:pic>
      <p:sp>
        <p:nvSpPr>
          <p:cNvPr id="19" name="矩形 47">
            <a:extLst>
              <a:ext uri="{FF2B5EF4-FFF2-40B4-BE49-F238E27FC236}">
                <a16:creationId xmlns:a16="http://schemas.microsoft.com/office/drawing/2014/main" id="{2B43ED9D-672C-42B0-9780-8516A5E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2471846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      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GPIO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类别指令中，用于写引脚电平，第一个参数用于设置引脚；第二个用于设置电平高和低。</a:t>
            </a:r>
          </a:p>
        </p:txBody>
      </p:sp>
    </p:spTree>
    <p:extLst>
      <p:ext uri="{BB962C8B-B14F-4D97-AF65-F5344CB8AC3E}">
        <p14:creationId xmlns:p14="http://schemas.microsoft.com/office/powerpoint/2010/main" val="2140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点亮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CMP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灯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76AEDCD-51AA-4208-A0AA-6B832F7EE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31590"/>
            <a:ext cx="33623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让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CMP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闪烁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586DF7-7029-41B4-BE2D-8BA50E62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23900"/>
            <a:ext cx="34861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355976" y="2086106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控制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颗</a:t>
            </a:r>
            <a:r>
              <a:rPr lang="en-US" altLang="zh-CN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流水灯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37652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灯和对应引脚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858</Words>
  <Application>Microsoft Office PowerPoint</Application>
  <PresentationFormat>全屏显示(16:9)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31</cp:revision>
  <dcterms:created xsi:type="dcterms:W3CDTF">2017-08-04T05:39:09Z</dcterms:created>
  <dcterms:modified xsi:type="dcterms:W3CDTF">2021-02-21T05:56:50Z</dcterms:modified>
</cp:coreProperties>
</file>