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19"/>
  </p:notesMasterIdLst>
  <p:sldIdLst>
    <p:sldId id="256" r:id="rId5"/>
    <p:sldId id="257" r:id="rId6"/>
    <p:sldId id="258" r:id="rId7"/>
    <p:sldId id="267" r:id="rId8"/>
    <p:sldId id="270" r:id="rId9"/>
    <p:sldId id="308" r:id="rId10"/>
    <p:sldId id="309" r:id="rId11"/>
    <p:sldId id="276" r:id="rId12"/>
    <p:sldId id="302" r:id="rId13"/>
    <p:sldId id="303" r:id="rId14"/>
    <p:sldId id="307" r:id="rId15"/>
    <p:sldId id="310" r:id="rId16"/>
    <p:sldId id="311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146" d="100"/>
          <a:sy n="146" d="100"/>
        </p:scale>
        <p:origin x="57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66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2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898511" y="2050120"/>
            <a:ext cx="254428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599457" y="3193742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电位器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60990" y="3795886"/>
            <a:ext cx="6087274" cy="5746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电位器、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光敏、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NTC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热敏分别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通过调节旋钮、光线变化、温度变化引起电阻变化，从而电压跟着变化，我们可以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采样获取电压值。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203598"/>
            <a:ext cx="1859441" cy="17781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220380"/>
            <a:ext cx="1681733" cy="17613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1198402"/>
            <a:ext cx="2808312" cy="1783320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4427984" y="319374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光敏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6572435" y="319374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100" b="1" dirty="0">
                <a:ea typeface="微软雅黑" panose="020B0503020204020204" pitchFamily="34" charset="-122"/>
              </a:rPr>
              <a:t>NTC</a:t>
            </a:r>
            <a:r>
              <a:rPr lang="zh-CN" altLang="en-US" sz="1100" b="1" dirty="0">
                <a:ea typeface="微软雅黑" panose="020B0503020204020204" pitchFamily="34" charset="-122"/>
              </a:rPr>
              <a:t>热敏电阻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数码管显示电位器数值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23" y="745815"/>
            <a:ext cx="4174511" cy="365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数码管显示光敏数值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560812-172A-41B0-8229-7D2F8BC4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99542"/>
            <a:ext cx="442408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40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数码管显示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热敏电阻数值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68F166-9840-41F8-8BF8-7E62E2AB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71550"/>
            <a:ext cx="48404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什么是</a:t>
            </a: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ADC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ADC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的时钟频率和位数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程序实现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399358" y="2509279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58777" y="1881444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</a:t>
            </a: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ADC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334633" y="2679459"/>
            <a:ext cx="3827124" cy="80111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是将模拟信号转换成数字信号，方便计算机去处理，主要用于测量电压。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STC16F40K128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系列单片机内部集成了一个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位高速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A/D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转换器。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4570" y="2498806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701487" y="1789112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ADC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的时钟频率和位数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4181862" y="2644973"/>
            <a:ext cx="4293256" cy="110632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的时钟频率为系统频率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分频再经过用户设置的分频系数进行再次分频（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的时钟频率范围为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SYSclk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/2/1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～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SYSclk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/2/16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）。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的位数，如果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10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，采样值范围为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0-1023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；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，采样值范围为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0-4095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；根据具体需求进行选择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初始化指令学习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99592" y="2067694"/>
            <a:ext cx="6192688" cy="120891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类别指令中，用于给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ADC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进行初始化，设置引脚、时钟分频、输出值位数。常用以下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0~255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位：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0~1023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位：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0~4095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75606"/>
            <a:ext cx="5448300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读入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ADC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值指令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99592" y="2067694"/>
            <a:ext cx="619268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类别指令中，用于读入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ADC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的值，根据需求选择对应引脚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29519"/>
            <a:ext cx="256222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701487" y="2040805"/>
            <a:ext cx="397004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88468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个板载模拟量输出传感器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2" y="3056896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6312871" y="2798845"/>
            <a:ext cx="67761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电路图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177938" y="1152570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D7B60C-7E64-4E0B-993A-E3F31BC0B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1" y="1256358"/>
            <a:ext cx="2162955" cy="3420720"/>
          </a:xfrm>
          <a:prstGeom prst="rect">
            <a:avLst/>
          </a:prstGeom>
        </p:spPr>
      </p:pic>
      <p:sp>
        <p:nvSpPr>
          <p:cNvPr id="18" name="圆角矩形 3"/>
          <p:cNvSpPr/>
          <p:nvPr/>
        </p:nvSpPr>
        <p:spPr>
          <a:xfrm>
            <a:off x="827584" y="1152571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5938" y="1843912"/>
            <a:ext cx="323116" cy="227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2294" y="19742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板载模拟量输出传感器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52181" y="746960"/>
            <a:ext cx="691276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lvl="0"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基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于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STC16F40K128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片的天问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板载了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个模拟量输出的传感器，分别是电位器、光敏、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NTC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热敏电阻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4" y="1299118"/>
            <a:ext cx="1949068" cy="33352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5873" y="3313845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6571" y="1962139"/>
            <a:ext cx="232539" cy="199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71491" y="2161717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4927" y="3351229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电位器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ADJ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9434" y="2102920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NTC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热敏电阻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2755" y="1903100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光敏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938" y="3256769"/>
            <a:ext cx="323116" cy="1549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80132" y="1758806"/>
            <a:ext cx="12923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NTC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热敏电阻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P04</a:t>
            </a:r>
          </a:p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LIGHT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光敏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P06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09319" y="3203458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ADJ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电位器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P05</a:t>
            </a:r>
            <a:endParaRPr lang="zh-CN" altLang="en-US" sz="1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583</Words>
  <Application>Microsoft Office PowerPoint</Application>
  <PresentationFormat>全屏显示(16:9)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5</cp:revision>
  <dcterms:created xsi:type="dcterms:W3CDTF">2021-01-28T08:10:41Z</dcterms:created>
  <dcterms:modified xsi:type="dcterms:W3CDTF">2021-02-22T06:01:00Z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