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  <p:sldMasterId id="2147483669" r:id="rId3"/>
    <p:sldMasterId id="2147483681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7" r:id="rId10"/>
    <p:sldId id="261" r:id="rId11"/>
    <p:sldId id="270" r:id="rId12"/>
    <p:sldId id="287" r:id="rId13"/>
    <p:sldId id="289" r:id="rId14"/>
    <p:sldId id="288" r:id="rId15"/>
    <p:sldId id="290" r:id="rId16"/>
    <p:sldId id="285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6314" autoAdjust="0"/>
  </p:normalViewPr>
  <p:slideViewPr>
    <p:cSldViewPr>
      <p:cViewPr varScale="1">
        <p:scale>
          <a:sx n="145" d="100"/>
          <a:sy n="145" d="100"/>
        </p:scale>
        <p:origin x="60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2021/2/20/Saturday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2021/2/20/Saturday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2021/2/20/Saturday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2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STC16F40K128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1424021" y="2050120"/>
            <a:ext cx="3493260" cy="64632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RGB</a:t>
            </a:r>
            <a:r>
              <a:rPr lang="zh-CN" alt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彩灯的使用</a:t>
            </a:r>
            <a:endParaRPr lang="en-US" altLang="zh-CN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3388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点亮点亮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个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RGB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26" y="915566"/>
            <a:ext cx="4019924" cy="31579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27911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随机显示颜色</a:t>
            </a:r>
          </a:p>
          <a:p>
            <a:pPr lvl="0"/>
            <a:endParaRPr lang="zh-CN" altLang="en-US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915566"/>
            <a:ext cx="3570942" cy="3796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25891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单色呼吸灯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754949"/>
            <a:ext cx="2925428" cy="4371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STC16F40K128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716016" y="163564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en-US" altLang="zh-CN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RGB</a:t>
            </a: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彩灯介绍</a:t>
            </a:r>
            <a:endParaRPr lang="zh-CN" altLang="en-US" sz="8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214789" y="163564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716016" y="2347639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214789" y="2347639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716016" y="3059633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sz="1600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程序实现</a:t>
            </a: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214789" y="3059633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224869" y="2142030"/>
            <a:ext cx="317786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en-US" altLang="zh-CN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RGB</a:t>
            </a: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彩灯介绍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1281952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RGB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彩灯和引脚</a:t>
            </a:r>
            <a:endParaRPr kumimoji="0" lang="en-US" altLang="zh-CN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43239" y="2803352"/>
            <a:ext cx="959748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学习电路图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27584" y="843558"/>
            <a:ext cx="3126674" cy="3723831"/>
          </a:xfrm>
          <a:prstGeom prst="rect">
            <a:avLst/>
          </a:prstGeom>
          <a:solidFill>
            <a:srgbClr val="FF9999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/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68FB2C8-D1EA-46E9-8DFB-A4AC6439BC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92" y="843558"/>
            <a:ext cx="2354616" cy="37238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2294" y="197427"/>
            <a:ext cx="1801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RGB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彩灯和引脚</a:t>
            </a:r>
          </a:p>
        </p:txBody>
      </p:sp>
      <p:sp>
        <p:nvSpPr>
          <p:cNvPr id="89" name="矩形 88"/>
          <p:cNvSpPr/>
          <p:nvPr/>
        </p:nvSpPr>
        <p:spPr>
          <a:xfrm>
            <a:off x="1831432" y="1814667"/>
            <a:ext cx="652336" cy="8290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4" name="直接箭头连接符 93"/>
          <p:cNvCxnSpPr/>
          <p:nvPr/>
        </p:nvCxnSpPr>
        <p:spPr>
          <a:xfrm>
            <a:off x="2483768" y="2067694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本框 96"/>
          <p:cNvSpPr txBox="1"/>
          <p:nvPr/>
        </p:nvSpPr>
        <p:spPr>
          <a:xfrm>
            <a:off x="3058041" y="1784555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6</a:t>
            </a:r>
            <a:r>
              <a:rPr lang="zh-CN" altLang="en-US" sz="1600" dirty="0">
                <a:solidFill>
                  <a:srgbClr val="FF0000"/>
                </a:solidFill>
              </a:rPr>
              <a:t>颗彩灯</a:t>
            </a:r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P45</a:t>
            </a:r>
            <a:r>
              <a:rPr lang="zh-CN" altLang="en-US" sz="1600" dirty="0">
                <a:solidFill>
                  <a:srgbClr val="FF0000"/>
                </a:solidFill>
              </a:rPr>
              <a:t>引脚</a:t>
            </a:r>
          </a:p>
        </p:txBody>
      </p:sp>
      <p:sp>
        <p:nvSpPr>
          <p:cNvPr id="14" name="矩形 47"/>
          <p:cNvSpPr>
            <a:spLocks noChangeArrowheads="1"/>
          </p:cNvSpPr>
          <p:nvPr/>
        </p:nvSpPr>
        <p:spPr bwMode="auto">
          <a:xfrm>
            <a:off x="4211960" y="961571"/>
            <a:ext cx="4613469" cy="3220357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noAutofit/>
          </a:bodyPr>
          <a:lstStyle/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</a:t>
            </a:r>
            <a:r>
              <a:rPr lang="zh-CN" sz="1200" b="0" u="none" dirty="0">
                <a:solidFill>
                  <a:srgbClr val="4D4D4D"/>
                </a:solidFill>
                <a:ea typeface="-apple-system" charset="0"/>
              </a:rPr>
              <a:t>WS2812只需一根信号线就能控制灯带上所有</a:t>
            </a:r>
            <a:r>
              <a:rPr lang="en-US" altLang="zh-CN" sz="1200" b="0" u="none" dirty="0">
                <a:solidFill>
                  <a:srgbClr val="4D4D4D"/>
                </a:solidFill>
                <a:ea typeface="-apple-system" charset="0"/>
              </a:rPr>
              <a:t>LED</a:t>
            </a:r>
            <a:r>
              <a:rPr lang="zh-CN" sz="1200" b="0" u="none" dirty="0">
                <a:solidFill>
                  <a:srgbClr val="4D4D4D"/>
                </a:solidFill>
                <a:ea typeface="-apple-system" charset="0"/>
              </a:rPr>
              <a:t>。多个灯带间可以通过串联轻松延长。在30hz的刷新频率下</a:t>
            </a:r>
            <a:r>
              <a:rPr lang="zh-CN" altLang="en-US" sz="1200" b="0" u="none" dirty="0">
                <a:solidFill>
                  <a:srgbClr val="4D4D4D"/>
                </a:solidFill>
                <a:ea typeface="-apple-system" charset="0"/>
              </a:rPr>
              <a:t>，</a:t>
            </a:r>
            <a:r>
              <a:rPr lang="zh-CN" sz="1200" b="0" u="none" dirty="0">
                <a:solidFill>
                  <a:srgbClr val="4D4D4D"/>
                </a:solidFill>
                <a:ea typeface="-apple-system" charset="0"/>
              </a:rPr>
              <a:t>一</a:t>
            </a:r>
            <a:r>
              <a:rPr lang="zh-CN" altLang="en-US" sz="1200" b="0" u="none" dirty="0">
                <a:solidFill>
                  <a:srgbClr val="4D4D4D"/>
                </a:solidFill>
                <a:ea typeface="-apple-system" charset="0"/>
              </a:rPr>
              <a:t>根</a:t>
            </a:r>
            <a:r>
              <a:rPr lang="zh-CN" sz="1200" b="0" u="none" dirty="0">
                <a:solidFill>
                  <a:srgbClr val="4D4D4D"/>
                </a:solidFill>
                <a:ea typeface="-apple-system" charset="0"/>
              </a:rPr>
              <a:t>信号线能够控制至多500个led。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05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-内置信号整形电路，任何一个像素点收到信号后经过波形整形再输出，保证线路波形畸变不会累加。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-内置上电复位和掉电复位电路。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-每个像素点的三基色颜色可实现256级亮度显示，完成16777216种颜色的全真色彩显示，扫描频率不低于400Hz/s。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-串行级联接口，能通过一根信号线完成数据的接收与解码。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-任意两点传传输距离在不超过5米时无需增加任何电路。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-当刷新速率30帧/秒时，低速模式级联数不小于512点，高速模式不小于1024点。 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-数据发送速度可达800Kbps。 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-光的颜色高度一致，性价比高。</a:t>
            </a:r>
            <a:endParaRPr lang="zh-CN" altLang="en-US" sz="105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电路图</a:t>
            </a:r>
          </a:p>
        </p:txBody>
      </p:sp>
      <p:sp>
        <p:nvSpPr>
          <p:cNvPr id="32" name="矩形 3"/>
          <p:cNvSpPr>
            <a:spLocks noChangeArrowheads="1"/>
          </p:cNvSpPr>
          <p:nvPr/>
        </p:nvSpPr>
        <p:spPr bwMode="auto">
          <a:xfrm>
            <a:off x="1325066" y="3304031"/>
            <a:ext cx="2600953" cy="28558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>
              <a:lnSpc>
                <a:spcPct val="65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cs typeface="+mn-ea"/>
              </a:rPr>
              <a:t>详细描述</a:t>
            </a: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2699792" y="3280589"/>
            <a:ext cx="4116273" cy="249806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从电路图可以看出，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颗彩灯串联接在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P45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引脚上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270826"/>
            <a:ext cx="2304256" cy="118680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759403"/>
            <a:ext cx="3524250" cy="2066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479369" y="2047760"/>
            <a:ext cx="4114057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8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02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指令学习</a:t>
            </a: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067944" y="1275606"/>
            <a:ext cx="4466838" cy="26788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在显示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-RGB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类别指令中，用于初始化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RGB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引脚及个数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572409" y="1337488"/>
            <a:ext cx="187133" cy="226049"/>
            <a:chOff x="1397666" y="1419622"/>
            <a:chExt cx="474034" cy="743490"/>
          </a:xfrm>
          <a:solidFill>
            <a:schemeClr val="accent5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6" name="组合 5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8" name="同心圆 17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" name="椭圆 6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6" tIns="34289" rIns="68576" bIns="34289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32486" y="228232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763172" y="2080582"/>
            <a:ext cx="3076381" cy="48794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设置第几个灯（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0~5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）显示指定 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RGB 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颜色值，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R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、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G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、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B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的取值范围是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0~255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682" y="1220750"/>
            <a:ext cx="2740656" cy="51387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543" y="2162009"/>
            <a:ext cx="3634404" cy="428547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643" y="3015654"/>
            <a:ext cx="3213612" cy="499704"/>
          </a:xfrm>
          <a:prstGeom prst="rect">
            <a:avLst/>
          </a:prstGeom>
        </p:spPr>
      </p:pic>
      <p:grpSp>
        <p:nvGrpSpPr>
          <p:cNvPr id="28" name="组合 27"/>
          <p:cNvGrpSpPr/>
          <p:nvPr/>
        </p:nvGrpSpPr>
        <p:grpSpPr>
          <a:xfrm>
            <a:off x="567615" y="3202285"/>
            <a:ext cx="187133" cy="226049"/>
            <a:chOff x="1397666" y="1419622"/>
            <a:chExt cx="474034" cy="743490"/>
          </a:xfrm>
          <a:solidFill>
            <a:schemeClr val="accent5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9" name="组合 28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31" name="同心圆 17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2" name="等腰三角形 31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0" name="椭圆 29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6" tIns="34289" rIns="68576" bIns="34289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4067944" y="3081610"/>
            <a:ext cx="4466838" cy="26788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设置第几个灯显示下拉框内常用颜色和亮度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283968" y="2736578"/>
            <a:ext cx="3816424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322798" y="2073476"/>
            <a:ext cx="40511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2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程序实现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1406986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点亮第一个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RGB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灯</a:t>
            </a:r>
            <a:endParaRPr lang="en-US" altLang="zh-CN" sz="1100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295" y="2803352"/>
            <a:ext cx="1203404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点亮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6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个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RGB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灯</a:t>
            </a:r>
            <a:endParaRPr lang="en-US" altLang="zh-CN" sz="1100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4418383" y="3069630"/>
            <a:ext cx="1100812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随机显示颜色</a:t>
            </a:r>
            <a:endParaRPr lang="en-US" altLang="zh-CN" sz="1100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5943295" y="3069630"/>
            <a:ext cx="959748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单色呼吸灯</a:t>
            </a:r>
            <a:endParaRPr lang="en-US" altLang="zh-CN" sz="1100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03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325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点亮第一个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RGB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203598"/>
            <a:ext cx="3810000" cy="19526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414</Words>
  <Application>Microsoft Office PowerPoint</Application>
  <PresentationFormat>全屏显示(16:9)</PresentationFormat>
  <Paragraphs>73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微软雅黑</vt:lpstr>
      <vt:lpstr>Arial</vt:lpstr>
      <vt:lpstr>Calibri</vt:lpstr>
      <vt:lpstr>webwppDefTheme</vt:lpstr>
      <vt:lpstr>Office 主题​​</vt:lpstr>
      <vt:lpstr>1_Office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862788511@qq.com</cp:lastModifiedBy>
  <cp:revision>3</cp:revision>
  <dcterms:created xsi:type="dcterms:W3CDTF">2021-02-04T07:43:04Z</dcterms:created>
  <dcterms:modified xsi:type="dcterms:W3CDTF">2021-02-20T07:37:08Z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</Properties>
</file>