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327" r:id="rId10"/>
    <p:sldId id="259" r:id="rId11"/>
    <p:sldId id="303" r:id="rId12"/>
    <p:sldId id="260" r:id="rId13"/>
    <p:sldId id="322" r:id="rId14"/>
    <p:sldId id="261" r:id="rId15"/>
    <p:sldId id="323" r:id="rId16"/>
    <p:sldId id="288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72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98744" y="2050120"/>
            <a:ext cx="25438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DHT11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46087" y="1415789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的控制引脚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模块接在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P4_6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46017" y="264329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模块读取的温度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2415" y="1396365"/>
            <a:ext cx="2238375" cy="552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5" y="2496820"/>
            <a:ext cx="2127250" cy="62738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85810" y="39753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5" y="3832860"/>
            <a:ext cx="2115185" cy="618490"/>
          </a:xfrm>
          <a:prstGeom prst="rect">
            <a:avLst/>
          </a:prstGeom>
        </p:spPr>
      </p:pic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4446017" y="3974891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模块读取的湿度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7523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---OLED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轮流显示温度和湿度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775970"/>
            <a:ext cx="3708400" cy="409130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101590" y="1044575"/>
            <a:ext cx="2957195" cy="1515745"/>
          </a:xfrm>
          <a:prstGeom prst="rect">
            <a:avLst/>
          </a:prstGeom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DHT11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每次读需要间隔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秒，不然数据会出错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546860" y="1162050"/>
            <a:ext cx="4080510" cy="26790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DHT11 数字温湿度传感器，是一款含有已校准数字信号输出的温湿度复合传感器，它应用专用的数字模块采集技术和温湿度传感技术，确保产品具有极高的可靠性和卓越的长期稳定性。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传感器包括一个电阻式感湿元件和一个 NTC 测温元件，并与一个高性能 8 位单片机相连接。因此该产品具有品质卓越、超快响应、抗干扰能力强、性价比极高等优点。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9705" y="1282700"/>
            <a:ext cx="1167130" cy="224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524000" y="1147445"/>
            <a:ext cx="4135755" cy="300672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每个DHT11 传感器都在极为精确的湿度校验室中进行校准。校准系数以程序的形式存在 OTP 内存中，传感器内部在检测信号的处理过程中要调用这些校准系数。单线制串行接口，使系统集成变得简易快捷。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超小的体积、极低的功耗，使其成为该类应用中，在苛刻应用场合的最佳选择。产品为 4 针单排引脚封装，连接方便。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90" y="993140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38267" y="913992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55" y="919629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811780" y="2889250"/>
            <a:ext cx="24320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5631180" y="2973070"/>
            <a:ext cx="422275" cy="274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>
            <a:off x="3054985" y="3003550"/>
            <a:ext cx="2159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265170" y="2849880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DHT11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 flipH="1">
            <a:off x="5342890" y="3095625"/>
            <a:ext cx="2882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781550" y="2941955"/>
            <a:ext cx="849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P4_6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883920"/>
            <a:ext cx="5503545" cy="328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52700" y="129243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21436" y="1779409"/>
            <a:ext cx="4116273" cy="5949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DHT11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模块接的是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P4_6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其中管脚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接电源，管脚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接地。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1069340"/>
            <a:ext cx="4280535" cy="2376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演示</Application>
  <PresentationFormat>全屏显示(16:9)</PresentationFormat>
  <Paragraphs>105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2</cp:revision>
  <dcterms:created xsi:type="dcterms:W3CDTF">2021-01-29T08:56:00Z</dcterms:created>
  <dcterms:modified xsi:type="dcterms:W3CDTF">2021-02-21T06:35:38Z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