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  <p:sldMasterId id="2147483669" r:id="rId4"/>
  </p:sldMasterIdLst>
  <p:notesMasterIdLst>
    <p:notesMasterId r:id="rId6"/>
  </p:notesMasterIdLst>
  <p:sldIdLst>
    <p:sldId id="256" r:id="rId5"/>
    <p:sldId id="257" r:id="rId7"/>
    <p:sldId id="258" r:id="rId8"/>
    <p:sldId id="302" r:id="rId9"/>
    <p:sldId id="260" r:id="rId10"/>
    <p:sldId id="322" r:id="rId11"/>
    <p:sldId id="261" r:id="rId12"/>
    <p:sldId id="323" r:id="rId13"/>
    <p:sldId id="288" r:id="rId14"/>
    <p:sldId id="285" r:id="rId1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314" autoAdjust="0"/>
  </p:normalViewPr>
  <p:slideViewPr>
    <p:cSldViewPr>
      <p:cViewPr varScale="1">
        <p:scale>
          <a:sx n="145" d="100"/>
          <a:sy n="145" d="100"/>
        </p:scale>
        <p:origin x="606" y="120"/>
      </p:cViewPr>
      <p:guideLst>
        <p:guide orient="horz" pos="1572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>
              <a:sym typeface="+mn-ea"/>
            </a:endParaRP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5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STC16F40K128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1708244" y="2050120"/>
            <a:ext cx="2924810" cy="64389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矩阵键盘模块</a:t>
            </a:r>
            <a:endParaRPr lang="zh-CN" altLang="en-US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STC16F40K128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endParaRPr lang="en-US" altLang="zh-CN" sz="4400" kern="0" cap="all" dirty="0">
              <a:solidFill>
                <a:srgbClr val="EEECE1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硬件概述</a:t>
            </a:r>
            <a:endParaRPr lang="zh-CN" altLang="en-US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  <a:endParaRPr lang="zh-CN" altLang="en-US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程序编写</a:t>
            </a:r>
            <a:endParaRPr lang="zh-CN" altLang="en-US" sz="1600" kern="0" dirty="0">
              <a:solidFill>
                <a:srgbClr val="FF999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FF9999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kumimoji="0" lang="zh-CN" altLang="en-US" sz="47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5888050" y="2803565"/>
            <a:ext cx="9499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电路原理图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硬件概述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4780176" y="1930995"/>
            <a:ext cx="3771900" cy="22644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前面我们已经学习过怎么使用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个独立按键，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在键盘中按键数量较多时，为了减少 I/O 口的占用，通常将按键排列成矩阵形式。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1038225" y="913765"/>
            <a:ext cx="3065780" cy="3729990"/>
            <a:chOff x="1635" y="1439"/>
            <a:chExt cx="4828" cy="5874"/>
          </a:xfrm>
        </p:grpSpPr>
        <p:sp>
          <p:nvSpPr>
            <p:cNvPr id="6" name="圆角矩形 5"/>
            <p:cNvSpPr/>
            <p:nvPr/>
          </p:nvSpPr>
          <p:spPr>
            <a:xfrm>
              <a:off x="1635" y="1439"/>
              <a:ext cx="4741" cy="5873"/>
            </a:xfrm>
            <a:prstGeom prst="roundRect">
              <a:avLst>
                <a:gd name="adj" fmla="val 3967"/>
              </a:avLst>
            </a:prstGeom>
            <a:solidFill>
              <a:schemeClr val="tx2">
                <a:lumMod val="75000"/>
                <a:alpha val="79999"/>
              </a:schemeClr>
            </a:solidFill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7" y="1599"/>
              <a:ext cx="3245" cy="5552"/>
            </a:xfrm>
            <a:prstGeom prst="rect">
              <a:avLst/>
            </a:prstGeom>
          </p:spPr>
        </p:pic>
        <p:sp>
          <p:nvSpPr>
            <p:cNvPr id="87" name="矩形 86"/>
            <p:cNvSpPr/>
            <p:nvPr/>
          </p:nvSpPr>
          <p:spPr>
            <a:xfrm>
              <a:off x="2581" y="5500"/>
              <a:ext cx="1543" cy="141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90" name="直接箭头连接符 89"/>
            <p:cNvCxnSpPr/>
            <p:nvPr/>
          </p:nvCxnSpPr>
          <p:spPr>
            <a:xfrm flipV="1">
              <a:off x="4124" y="6204"/>
              <a:ext cx="922" cy="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文本框 91"/>
            <p:cNvSpPr txBox="1"/>
            <p:nvPr/>
          </p:nvSpPr>
          <p:spPr>
            <a:xfrm>
              <a:off x="4971" y="5968"/>
              <a:ext cx="149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400" dirty="0">
                  <a:solidFill>
                    <a:srgbClr val="FF0000"/>
                  </a:solidFill>
                  <a:latin typeface="+mn-ea"/>
                </a:rPr>
                <a:t>矩阵按键</a:t>
              </a:r>
              <a:endParaRPr lang="zh-CN" altLang="en-US" sz="1400" dirty="0">
                <a:solidFill>
                  <a:srgbClr val="FF0000"/>
                </a:solidFill>
                <a:latin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电路原理图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"/>
          <p:cNvSpPr>
            <a:spLocks noChangeArrowheads="1"/>
          </p:cNvSpPr>
          <p:nvPr/>
        </p:nvSpPr>
        <p:spPr bwMode="auto">
          <a:xfrm>
            <a:off x="5752700" y="1292436"/>
            <a:ext cx="2600953" cy="28558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>
              <a:lnSpc>
                <a:spcPct val="65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cs typeface="+mn-ea"/>
              </a:rPr>
              <a:t>详细描述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4930656" y="1763534"/>
            <a:ext cx="4116273" cy="117030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矩阵键盘是通过扫描方式读取，先行扫描，再列扫描。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7593" y="1452025"/>
            <a:ext cx="4370070" cy="2405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02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446087" y="1415789"/>
            <a:ext cx="4466838" cy="54673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在传感器类别指令中，用于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初始化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矩阵键盘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的控制引脚</a:t>
            </a: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，</a:t>
            </a:r>
            <a:endParaRPr lang="zh-CN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矩阵键盘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接在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P7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引脚。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86154" y="1505786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" name="组合 5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8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75015" y="264375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446017" y="2657266"/>
            <a:ext cx="4466838" cy="30670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在传感器类别指令中，用于获取矩阵键盘对应的按键值。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85810" y="392518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1" name="同心圆 20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椭圆 22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矩形 47"/>
          <p:cNvSpPr>
            <a:spLocks noChangeArrowheads="1"/>
          </p:cNvSpPr>
          <p:nvPr/>
        </p:nvSpPr>
        <p:spPr bwMode="auto">
          <a:xfrm>
            <a:off x="4446017" y="3818046"/>
            <a:ext cx="4466838" cy="54673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在传感器类别指令中，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基于STC8H8K64U芯片</a:t>
            </a: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天问51已经将这一动态扫描过程封装成一个回调函数，直接使用即可</a:t>
            </a: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。</a:t>
            </a:r>
            <a:endParaRPr lang="zh-CN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9865" y="2531110"/>
            <a:ext cx="1945005" cy="5588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865" y="1398905"/>
            <a:ext cx="1675765" cy="54673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865" y="3749040"/>
            <a:ext cx="2005330" cy="478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程序编写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</a:t>
              </a:r>
              <a:r>
                <a: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3</a:t>
              </a: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573786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获取矩阵键盘的按键值，并在数码管上显示</a:t>
            </a:r>
            <a:endParaRPr lang="zh-CN" altLang="en-US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4590" y="651510"/>
            <a:ext cx="3981450" cy="4222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WPS 演示</Application>
  <PresentationFormat>全屏显示(16:9)</PresentationFormat>
  <Paragraphs>91</Paragraphs>
  <Slides>10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Calibri</vt:lpstr>
      <vt:lpstr>Arial Unicode MS</vt:lpstr>
      <vt:lpstr>webwppDefTheme</vt:lpstr>
      <vt:lpstr>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陈哲东</cp:lastModifiedBy>
  <cp:revision>3</cp:revision>
  <dcterms:created xsi:type="dcterms:W3CDTF">2021-01-29T08:50:00Z</dcterms:created>
  <dcterms:modified xsi:type="dcterms:W3CDTF">2021-02-21T06:37:20Z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